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42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61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79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82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56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6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68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58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9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9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5D0C0-7E53-46B0-9651-869C24899C09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050F7-3371-4307-B327-95BDB29C2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79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49" t="6558"/>
          <a:stretch/>
        </p:blipFill>
        <p:spPr>
          <a:xfrm>
            <a:off x="0" y="0"/>
            <a:ext cx="12778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16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027" r="4886"/>
          <a:stretch/>
        </p:blipFill>
        <p:spPr>
          <a:xfrm>
            <a:off x="0" y="17003"/>
            <a:ext cx="4684295" cy="68409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7621" y="0"/>
            <a:ext cx="7764379" cy="673768"/>
          </a:xfrm>
          <a:solidFill>
            <a:srgbClr val="000000">
              <a:alpha val="50196"/>
            </a:srgbClr>
          </a:solidFill>
        </p:spPr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Final Design: Typical Review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7073"/>
          <a:stretch/>
        </p:blipFill>
        <p:spPr>
          <a:xfrm>
            <a:off x="4733879" y="4106778"/>
            <a:ext cx="7458121" cy="27512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33879" y="562264"/>
            <a:ext cx="7458121" cy="3293209"/>
          </a:xfrm>
          <a:prstGeom prst="rect">
            <a:avLst/>
          </a:prstGeom>
          <a:solidFill>
            <a:srgbClr val="000000">
              <a:alpha val="49804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Box art grows large on hover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Top area and bottom area switch from multiple columns to one in desktop mode and  mobile mode,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Button will hide user reviews, and show the new review submit.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Persistent bug with synopsis heading that doesn’t sit correctly under info box in mobile mode.</a:t>
            </a:r>
          </a:p>
        </p:txBody>
      </p:sp>
    </p:spTree>
    <p:extLst>
      <p:ext uri="{BB962C8B-B14F-4D97-AF65-F5344CB8AC3E}">
        <p14:creationId xmlns:p14="http://schemas.microsoft.com/office/powerpoint/2010/main" val="1718636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512968" cy="85023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Final </a:t>
            </a:r>
            <a:r>
              <a:rPr lang="en-US" dirty="0" err="1">
                <a:latin typeface="Algerian" panose="04020705040A02060702" pitchFamily="82" charset="0"/>
              </a:rPr>
              <a:t>Final</a:t>
            </a:r>
            <a:r>
              <a:rPr lang="en-US" dirty="0">
                <a:latin typeface="Algerian" panose="04020705040A02060702" pitchFamily="82" charset="0"/>
              </a:rPr>
              <a:t> Design: Calendar Page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8905"/>
          <a:stretch/>
        </p:blipFill>
        <p:spPr>
          <a:xfrm>
            <a:off x="-1" y="850232"/>
            <a:ext cx="4732421" cy="6106682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7588" y="850233"/>
            <a:ext cx="7014411" cy="3673642"/>
          </a:xfrm>
        </p:spPr>
        <p:txBody>
          <a:bodyPr/>
          <a:lstStyle/>
          <a:p>
            <a:r>
              <a:rPr lang="en-US" dirty="0"/>
              <a:t>Other than the homepage, this was the most time consuming to design. </a:t>
            </a:r>
          </a:p>
          <a:p>
            <a:r>
              <a:rPr lang="en-US" dirty="0"/>
              <a:t>Links in the Movie Showtime table go directly to the reviews.</a:t>
            </a:r>
          </a:p>
          <a:p>
            <a:r>
              <a:rPr lang="en-US" dirty="0"/>
              <a:t>Had an irritating Off By One error caused by missing &lt;/td&gt;</a:t>
            </a:r>
          </a:p>
          <a:p>
            <a:r>
              <a:rPr lang="en-US" dirty="0"/>
              <a:t>Went through a lot of specific coding to make the text fit correctly within the tables.</a:t>
            </a:r>
          </a:p>
        </p:txBody>
      </p:sp>
    </p:spTree>
    <p:extLst>
      <p:ext uri="{BB962C8B-B14F-4D97-AF65-F5344CB8AC3E}">
        <p14:creationId xmlns:p14="http://schemas.microsoft.com/office/powerpoint/2010/main" val="911966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0646"/>
            <a:ext cx="12192000" cy="82709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4152" y="-310543"/>
            <a:ext cx="7503695" cy="741780"/>
          </a:xfrm>
          <a:solidFill>
            <a:srgbClr val="000000">
              <a:alpha val="50196"/>
            </a:srgbClr>
          </a:solidFill>
        </p:spPr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33120"/>
            <a:ext cx="12192000" cy="3420143"/>
          </a:xfrm>
          <a:solidFill>
            <a:srgbClr val="000000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en-US" dirty="0"/>
              <a:t>I believe I succeeded in my original design goals for the webpage.</a:t>
            </a:r>
          </a:p>
          <a:p>
            <a:r>
              <a:rPr lang="en-US" dirty="0"/>
              <a:t>I felt like I butt heads with HTML and CSS quite a few times than I would have in a traditional language due to their interpretive fluidity.</a:t>
            </a:r>
          </a:p>
          <a:p>
            <a:r>
              <a:rPr lang="en-US" dirty="0"/>
              <a:t>A lot more time was spent making certain features work than getting most of each webpage developed.</a:t>
            </a:r>
          </a:p>
          <a:p>
            <a:r>
              <a:rPr lang="en-US" dirty="0"/>
              <a:t>I wish I had budgeted my time better, such that I could have added backwards compatibility to all styles, and ironed out some final visual </a:t>
            </a:r>
            <a:r>
              <a:rPr lang="en-US"/>
              <a:t>bugs.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32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253" y="3906253"/>
            <a:ext cx="2951747" cy="29517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Design Thoughts and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8901"/>
          </a:xfrm>
          <a:solidFill>
            <a:srgbClr val="000000">
              <a:alpha val="50196"/>
            </a:srgbClr>
          </a:solidFill>
        </p:spPr>
        <p:txBody>
          <a:bodyPr/>
          <a:lstStyle/>
          <a:p>
            <a:r>
              <a:rPr lang="en-US" dirty="0"/>
              <a:t>A site for reviewing crappy animated spinoffs.</a:t>
            </a:r>
          </a:p>
          <a:p>
            <a:r>
              <a:rPr lang="en-US" dirty="0"/>
              <a:t>Site design would be fun, and look like a product designed in the 90’s, and with just a little bit of edge on everything.</a:t>
            </a:r>
          </a:p>
          <a:p>
            <a:r>
              <a:rPr lang="en-US" dirty="0"/>
              <a:t>Designed with high contrast colors for easier viewing.</a:t>
            </a:r>
          </a:p>
          <a:p>
            <a:r>
              <a:rPr lang="en-US" dirty="0"/>
              <a:t>Mobile screen size compatibility.</a:t>
            </a:r>
          </a:p>
          <a:p>
            <a:r>
              <a:rPr lang="en-US" dirty="0"/>
              <a:t>All webpages built on the same basic framework, and all new content goes into the Main element.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202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Site Flow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Nested design</a:t>
            </a:r>
          </a:p>
          <a:p>
            <a:r>
              <a:rPr lang="en-US" dirty="0"/>
              <a:t>Home page, Collated Reviews, and Calendar accessible from all pages.</a:t>
            </a:r>
          </a:p>
          <a:p>
            <a:r>
              <a:rPr lang="en-US" dirty="0"/>
              <a:t>All Reviews accessible from Collated Reviews page, but not typically accessible elsewise.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572126"/>
            <a:ext cx="6172200" cy="5285873"/>
          </a:xfrm>
        </p:spPr>
      </p:pic>
    </p:spTree>
    <p:extLst>
      <p:ext uri="{BB962C8B-B14F-4D97-AF65-F5344CB8AC3E}">
        <p14:creationId xmlns:p14="http://schemas.microsoft.com/office/powerpoint/2010/main" val="3936400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lgerian" panose="04020705040A02060702" pitchFamily="82" charset="0"/>
              </a:rPr>
              <a:t>WIREFrame</a:t>
            </a:r>
            <a:r>
              <a:rPr lang="en-US" dirty="0">
                <a:latin typeface="Algerian" panose="04020705040A02060702" pitchFamily="82" charset="0"/>
              </a:rPr>
              <a:t> GAME: Homepage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9" t="5778" r="10590"/>
          <a:stretch/>
        </p:blipFill>
        <p:spPr>
          <a:xfrm>
            <a:off x="0" y="1690688"/>
            <a:ext cx="6898106" cy="486877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98106" y="1843380"/>
            <a:ext cx="5181600" cy="4351338"/>
          </a:xfrm>
        </p:spPr>
        <p:txBody>
          <a:bodyPr/>
          <a:lstStyle/>
          <a:p>
            <a:r>
              <a:rPr lang="en-US" dirty="0"/>
              <a:t>Homepage acts as design anchor for all other webpages.</a:t>
            </a:r>
          </a:p>
          <a:p>
            <a:r>
              <a:rPr lang="en-US" dirty="0"/>
              <a:t>Multicolumn design for elements with images.</a:t>
            </a:r>
          </a:p>
          <a:p>
            <a:r>
              <a:rPr lang="en-US" dirty="0"/>
              <a:t>Multicolumn elements collapse in smaller viewports.</a:t>
            </a:r>
          </a:p>
          <a:p>
            <a:r>
              <a:rPr lang="en-US" dirty="0"/>
              <a:t>“Recent” reviews accessible via overflow box.</a:t>
            </a:r>
          </a:p>
        </p:txBody>
      </p:sp>
    </p:spTree>
    <p:extLst>
      <p:ext uri="{BB962C8B-B14F-4D97-AF65-F5344CB8AC3E}">
        <p14:creationId xmlns:p14="http://schemas.microsoft.com/office/powerpoint/2010/main" val="84530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2622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>
                <a:latin typeface="Algerian" panose="04020705040A02060702" pitchFamily="82" charset="0"/>
              </a:rPr>
              <a:t>Wireframe Game – The Second: Reviews Page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8" r="26290"/>
          <a:stretch/>
        </p:blipFill>
        <p:spPr>
          <a:xfrm>
            <a:off x="5359794" y="1690688"/>
            <a:ext cx="6730212" cy="4841314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690688"/>
            <a:ext cx="4445394" cy="4351338"/>
          </a:xfrm>
        </p:spPr>
        <p:txBody>
          <a:bodyPr/>
          <a:lstStyle/>
          <a:p>
            <a:r>
              <a:rPr lang="en-US" dirty="0"/>
              <a:t>Top part of Main element gives information on the reviewed video, such as release date.</a:t>
            </a:r>
          </a:p>
          <a:p>
            <a:r>
              <a:rPr lang="en-US" dirty="0"/>
              <a:t>Last section has final thoughts, score, and user reviews.</a:t>
            </a:r>
          </a:p>
          <a:p>
            <a:r>
              <a:rPr lang="en-US" dirty="0"/>
              <a:t>Button opens up a user review submission form.</a:t>
            </a:r>
          </a:p>
        </p:txBody>
      </p:sp>
    </p:spTree>
    <p:extLst>
      <p:ext uri="{BB962C8B-B14F-4D97-AF65-F5344CB8AC3E}">
        <p14:creationId xmlns:p14="http://schemas.microsoft.com/office/powerpoint/2010/main" val="4009284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021" y="365126"/>
            <a:ext cx="10583779" cy="788151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lgerian" panose="04020705040A02060702" pitchFamily="82" charset="0"/>
              </a:rPr>
              <a:t>Moar</a:t>
            </a:r>
            <a:r>
              <a:rPr lang="en-US" dirty="0">
                <a:latin typeface="Algerian" panose="04020705040A02060702" pitchFamily="82" charset="0"/>
              </a:rPr>
              <a:t> Wireframes: Collated Reviews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4" t="6285" r="10603" b="26566"/>
          <a:stretch/>
        </p:blipFill>
        <p:spPr>
          <a:xfrm>
            <a:off x="403947" y="1153277"/>
            <a:ext cx="11315926" cy="5704723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947" y="3962400"/>
            <a:ext cx="5181600" cy="2895599"/>
          </a:xfrm>
          <a:solidFill>
            <a:srgbClr val="000000">
              <a:alpha val="50196"/>
            </a:srgbClr>
          </a:solidFill>
        </p:spPr>
        <p:txBody>
          <a:bodyPr>
            <a:normAutofit lnSpcReduction="10000"/>
          </a:bodyPr>
          <a:lstStyle/>
          <a:p>
            <a:r>
              <a:rPr lang="en-US" dirty="0"/>
              <a:t>Sections with information on the reviewed movie</a:t>
            </a:r>
          </a:p>
          <a:p>
            <a:r>
              <a:rPr lang="en-US" dirty="0"/>
              <a:t>Headings link to review</a:t>
            </a:r>
          </a:p>
          <a:p>
            <a:r>
              <a:rPr lang="en-US" dirty="0"/>
              <a:t>2 column design in desktop mode. </a:t>
            </a:r>
          </a:p>
          <a:p>
            <a:r>
              <a:rPr lang="en-US" dirty="0"/>
              <a:t>Collapses to one column in mobile mode.</a:t>
            </a:r>
          </a:p>
        </p:txBody>
      </p:sp>
    </p:spTree>
    <p:extLst>
      <p:ext uri="{BB962C8B-B14F-4D97-AF65-F5344CB8AC3E}">
        <p14:creationId xmlns:p14="http://schemas.microsoft.com/office/powerpoint/2010/main" val="3982676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3" t="5735" r="10603" b="28218"/>
          <a:stretch/>
        </p:blipFill>
        <p:spPr>
          <a:xfrm>
            <a:off x="-1" y="1010652"/>
            <a:ext cx="12192001" cy="58473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4915"/>
            <a:ext cx="10515600" cy="72573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Another Wireframes??: Calendar Page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0500" y="1010651"/>
            <a:ext cx="5181600" cy="2505743"/>
          </a:xfrm>
          <a:solidFill>
            <a:srgbClr val="000000">
              <a:alpha val="49804"/>
            </a:srgbClr>
          </a:solidFill>
        </p:spPr>
        <p:txBody>
          <a:bodyPr>
            <a:normAutofit lnSpcReduction="10000"/>
          </a:bodyPr>
          <a:lstStyle/>
          <a:p>
            <a:r>
              <a:rPr lang="en-US" dirty="0"/>
              <a:t>Calendar page listing movie show times, events and daily events.</a:t>
            </a:r>
          </a:p>
          <a:p>
            <a:r>
              <a:rPr lang="en-US" dirty="0"/>
              <a:t>Tables would scale to fit the webpage, as with everything else.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223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540" t="10114" r="5298" b="3158"/>
          <a:stretch/>
        </p:blipFill>
        <p:spPr>
          <a:xfrm>
            <a:off x="6654404" y="785894"/>
            <a:ext cx="3978442" cy="594778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8184"/>
          <a:stretch/>
        </p:blipFill>
        <p:spPr>
          <a:xfrm>
            <a:off x="46120" y="32084"/>
            <a:ext cx="6608284" cy="6825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947" y="64168"/>
            <a:ext cx="6497053" cy="597401"/>
          </a:xfrm>
          <a:solidFill>
            <a:srgbClr val="000000">
              <a:alpha val="69804"/>
            </a:srgb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Final Design: Homepage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88968" y="629486"/>
            <a:ext cx="4205036" cy="4343568"/>
          </a:xfrm>
          <a:solidFill>
            <a:srgbClr val="000000">
              <a:alpha val="50196"/>
            </a:srgbClr>
          </a:solidFill>
        </p:spPr>
        <p:txBody>
          <a:bodyPr>
            <a:normAutofit fontScale="85000" lnSpcReduction="20000"/>
          </a:bodyPr>
          <a:lstStyle/>
          <a:p>
            <a:r>
              <a:rPr lang="en-US" dirty="0"/>
              <a:t>High contrast theme with lots of alpha effects.</a:t>
            </a:r>
          </a:p>
          <a:p>
            <a:r>
              <a:rPr lang="en-US" dirty="0"/>
              <a:t>Everything accented with either red, grey, or green.</a:t>
            </a:r>
          </a:p>
          <a:p>
            <a:r>
              <a:rPr lang="en-US" dirty="0"/>
              <a:t>Logo animated, spins on hover.</a:t>
            </a:r>
          </a:p>
          <a:p>
            <a:r>
              <a:rPr lang="en-US" dirty="0"/>
              <a:t>Each review blurb has unique background image.</a:t>
            </a:r>
          </a:p>
          <a:p>
            <a:r>
              <a:rPr lang="en-US" dirty="0"/>
              <a:t>Personally very proud of how the Review blurbs turned out.</a:t>
            </a:r>
          </a:p>
          <a:p>
            <a:r>
              <a:rPr lang="en-US" dirty="0"/>
              <a:t>Used lots of large images, as they look better when scaled down than small images do scaled up.</a:t>
            </a:r>
          </a:p>
        </p:txBody>
      </p:sp>
    </p:spTree>
    <p:extLst>
      <p:ext uri="{BB962C8B-B14F-4D97-AF65-F5344CB8AC3E}">
        <p14:creationId xmlns:p14="http://schemas.microsoft.com/office/powerpoint/2010/main" val="1724230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1326" b="245"/>
          <a:stretch/>
        </p:blipFill>
        <p:spPr>
          <a:xfrm>
            <a:off x="0" y="1027906"/>
            <a:ext cx="4829175" cy="57864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5947" y="12076"/>
            <a:ext cx="9926053" cy="66278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Final Design: Collated Reviews Page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11871"/>
          <a:stretch/>
        </p:blipFill>
        <p:spPr>
          <a:xfrm>
            <a:off x="7620001" y="1128743"/>
            <a:ext cx="4551948" cy="5765644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9176" y="782784"/>
            <a:ext cx="2614362" cy="5104670"/>
          </a:xfrm>
        </p:spPr>
        <p:txBody>
          <a:bodyPr>
            <a:normAutofit/>
          </a:bodyPr>
          <a:lstStyle/>
          <a:p>
            <a:r>
              <a:rPr lang="en-US" dirty="0"/>
              <a:t>Similar design to the review blurbs on the homepage.</a:t>
            </a:r>
          </a:p>
          <a:p>
            <a:r>
              <a:rPr lang="en-US" dirty="0"/>
              <a:t>Each links to both the showing times and review.</a:t>
            </a:r>
            <a:endParaRPr lang="en-US" dirty="0"/>
          </a:p>
          <a:p>
            <a:r>
              <a:rPr lang="en-US" dirty="0"/>
              <a:t>Overall, this was by and far the easiest page to design.</a:t>
            </a:r>
          </a:p>
        </p:txBody>
      </p:sp>
    </p:spTree>
    <p:extLst>
      <p:ext uri="{BB962C8B-B14F-4D97-AF65-F5344CB8AC3E}">
        <p14:creationId xmlns:p14="http://schemas.microsoft.com/office/powerpoint/2010/main" val="3737486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</TotalTime>
  <Words>570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Algerian</vt:lpstr>
      <vt:lpstr>Arial</vt:lpstr>
      <vt:lpstr>Calibri</vt:lpstr>
      <vt:lpstr>Calibri Light</vt:lpstr>
      <vt:lpstr>Office Theme</vt:lpstr>
      <vt:lpstr>PowerPoint Presentation</vt:lpstr>
      <vt:lpstr>Design Thoughts and Goals</vt:lpstr>
      <vt:lpstr>Site Flow and Content</vt:lpstr>
      <vt:lpstr>WIREFrame GAME: Homepage</vt:lpstr>
      <vt:lpstr>Wireframe Game – The Second: Reviews Page</vt:lpstr>
      <vt:lpstr>Moar Wireframes: Collated Reviews</vt:lpstr>
      <vt:lpstr>Another Wireframes??: Calendar Page</vt:lpstr>
      <vt:lpstr>Final Design: Homepage</vt:lpstr>
      <vt:lpstr>Final Design: Collated Reviews Page</vt:lpstr>
      <vt:lpstr>Final Design: Typical Review</vt:lpstr>
      <vt:lpstr>Final Final Design: Calendar Page</vt:lpstr>
      <vt:lpstr>Final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 Williams</dc:creator>
  <cp:lastModifiedBy>Ty Williams</cp:lastModifiedBy>
  <cp:revision>17</cp:revision>
  <dcterms:created xsi:type="dcterms:W3CDTF">2017-08-25T01:02:22Z</dcterms:created>
  <dcterms:modified xsi:type="dcterms:W3CDTF">2017-08-25T04:00:43Z</dcterms:modified>
</cp:coreProperties>
</file>

<file path=docProps/thumbnail.jpeg>
</file>